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ie van de Nieuwenhof (Mirjam)" initials="AvdN(" lastIdx="1" clrIdx="0">
    <p:extLst>
      <p:ext uri="{19B8F6BF-5375-455C-9EA6-DF929625EA0E}">
        <p15:presenceInfo xmlns:p15="http://schemas.microsoft.com/office/powerpoint/2012/main" userId="S::info@adminieuw.nl::54a70890-e298-45c9-8c91-7038ca73a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tie van de Nieuwenhof (Mirjam)" userId="54a70890-e298-45c9-8c91-7038ca73a107" providerId="ADAL" clId="{971F91CE-8142-43A4-BD7E-E4CDA8C704B4}"/>
    <pc:docChg chg="modSld">
      <pc:chgData name="Administratie van de Nieuwenhof (Mirjam)" userId="54a70890-e298-45c9-8c91-7038ca73a107" providerId="ADAL" clId="{971F91CE-8142-43A4-BD7E-E4CDA8C704B4}" dt="2021-09-27T19:46:51.012" v="0" actId="1076"/>
      <pc:docMkLst>
        <pc:docMk/>
      </pc:docMkLst>
      <pc:sldChg chg="modSp mod">
        <pc:chgData name="Administratie van de Nieuwenhof (Mirjam)" userId="54a70890-e298-45c9-8c91-7038ca73a107" providerId="ADAL" clId="{971F91CE-8142-43A4-BD7E-E4CDA8C704B4}" dt="2021-09-27T19:46:51.012" v="0" actId="1076"/>
        <pc:sldMkLst>
          <pc:docMk/>
          <pc:sldMk cId="328985543" sldId="258"/>
        </pc:sldMkLst>
        <pc:spChg chg="mod">
          <ac:chgData name="Administratie van de Nieuwenhof (Mirjam)" userId="54a70890-e298-45c9-8c91-7038ca73a107" providerId="ADAL" clId="{971F91CE-8142-43A4-BD7E-E4CDA8C704B4}" dt="2021-09-27T19:46:51.012" v="0" actId="1076"/>
          <ac:spMkLst>
            <pc:docMk/>
            <pc:sldMk cId="328985543" sldId="258"/>
            <ac:spMk id="4" creationId="{A4E60527-16B0-479C-89F5-4A1FF630E2B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E1CE8-A174-49A6-BCD1-E6BD398B6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F79337-BC39-432A-82F8-B4E0CD40E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E122ED-1DA1-4DE5-9BF4-5089838A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861A-319D-4660-8695-FE9DAB562C33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21451F-93AF-48FB-B4AC-52B1FE09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490088-7DDF-4DB1-B8D7-2285FDAD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8C48-1E18-4E05-A44B-37D09B5FEF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20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F7596-3F3A-40F7-8C22-37BCDDEF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C13466-FA16-4213-A5AE-3B69388E5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50E698-16E6-467F-8FD6-7AADD6E6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861A-319D-4660-8695-FE9DAB562C33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73A4BC-4434-4509-B994-5E7B0CC5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92095E-EC47-471F-ACE3-5F322478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8C48-1E18-4E05-A44B-37D09B5FEF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41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46A74C7-99EB-4F8E-AC5E-0B6C20405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0B2C40-1A7A-4F3C-A2E4-1D12BA939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6ED3B3-ABC8-4642-AD11-2E6046DEE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861A-319D-4660-8695-FE9DAB562C33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513917-D7CE-4A12-80D4-8AA7B7DD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521AE9-55D9-4D84-A9DA-15D95AF0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8C48-1E18-4E05-A44B-37D09B5FEF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40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180AD-AA51-49DE-B3B8-613F99CC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E48BBC-C011-4699-A726-574268CD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50A12C-80CF-4845-A0FF-AF8C3F56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861A-319D-4660-8695-FE9DAB562C33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7F11CE-5B7B-4321-A893-D507FE39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FB13C8-4216-4711-ACC1-56A6B152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8C48-1E18-4E05-A44B-37D09B5FEF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85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2CDA3-AA1E-46D3-949A-86A9525D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84339A-8B70-4D3C-96DF-F7E487DED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F19689-D868-446E-86C3-EBBC31AE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861A-319D-4660-8695-FE9DAB562C33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FD1AFF-DE3F-4505-950C-E5AC7183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D95705-02DD-419F-9CD9-6696B8AA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8C48-1E18-4E05-A44B-37D09B5FEF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4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8F159-43DC-4E21-A3FB-8E735E19D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0D8448-C488-4300-83BC-3A13029B2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F52067-8547-48F8-B225-5A57397EF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710C8F-A26C-42D8-BAB8-456B0623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861A-319D-4660-8695-FE9DAB562C33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3D9DA4-D368-4974-94E2-5AE57741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B8DBE3-15CB-42EF-8B2F-7F93CAFA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8C48-1E18-4E05-A44B-37D09B5FEF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52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01F28-CA87-4757-92C8-29618E6D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A08BBD-0DF2-42C0-82BD-96D35D48D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5D59965-BBB9-480C-A4CD-255B5A337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E3635E8-46B9-405F-B6CE-3906782C3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A870055-A7FC-469E-A211-21B034C27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5C4DBFC-F4A4-487D-9D96-8517DF4A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861A-319D-4660-8695-FE9DAB562C33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2D3DCF9-50E7-4091-B1BE-E56C5672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3C0CF59-1023-4EE5-8830-A1634C51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8C48-1E18-4E05-A44B-37D09B5FEF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84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99614-94E5-4E4E-A5B1-F52E523A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58A9140-3181-44B6-B4E9-9A309919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861A-319D-4660-8695-FE9DAB562C33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774A94-FDA8-4DC0-AE0F-2D2F0642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3DEFDE-ED7D-4A6F-9576-C372EF6E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8C48-1E18-4E05-A44B-37D09B5FEF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5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94CC1F-DD5A-4FC3-8C4B-55CE97D6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861A-319D-4660-8695-FE9DAB562C33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0F09DF-B4CE-4387-AA5E-2ED85307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E3E3B1-7FF8-4302-9FC9-F0E923E5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8C48-1E18-4E05-A44B-37D09B5FEF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42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613A8-7338-4953-AFC2-0242D4BF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C03B7A-DE8F-449E-8645-82C8FB53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0BEE40-3FE0-48A6-97CE-4521E2DD5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0CDE1E-C9B2-460F-BC7E-4077BFBD5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861A-319D-4660-8695-FE9DAB562C33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240F1A-79DC-4720-9CF8-F0BF6B76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F3AA52-B336-46D8-9523-6B9B326B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8C48-1E18-4E05-A44B-37D09B5FEF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93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9F535-E405-4BC2-B761-D293025B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3FA5C4-FE99-4E37-94D2-E59F2776B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251122-D1F4-4261-AED5-BCEFED83C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BA5DBC-6E90-4D7C-A345-1B1AB774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861A-319D-4660-8695-FE9DAB562C33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95F90C-C753-4099-AC8F-49D55F70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D97B5A-F67A-4770-B45A-7C732625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8C48-1E18-4E05-A44B-37D09B5FEF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28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280A9BC-0DCF-48B9-BD06-4F77C20E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EDE804-D883-43AB-9185-7ED8A6EBC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D66C9C-C3C9-4CD3-B972-0AE09A699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0861A-319D-4660-8695-FE9DAB562C33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E5F1FF-B04B-4441-94D1-D551F13E5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7F2BB9-715B-4B01-A03B-C8D8BF421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58C48-1E18-4E05-A44B-37D09B5FEF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40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D4DEC-3240-4B59-8243-325D3BBF7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1342"/>
          </a:xfrm>
        </p:spPr>
        <p:txBody>
          <a:bodyPr anchor="t">
            <a:normAutofit fontScale="90000"/>
          </a:bodyPr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  <a:t>Beweegtuin Milheeze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D6F148-44F8-4F60-813A-3309233D0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34322"/>
            <a:ext cx="9144000" cy="2095130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Wie: Vraag vanuit bewoners, Initiatief Werkgroep zorg en welzijn</a:t>
            </a:r>
          </a:p>
          <a:p>
            <a:pPr algn="l"/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Wat: Beweegtoestellen</a:t>
            </a:r>
          </a:p>
          <a:p>
            <a:pPr algn="l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42900" indent="-342900" algn="l">
              <a:buFontTx/>
              <a:buChar char="-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Waar: Grasveld achter Wooncomplex De Berken</a:t>
            </a:r>
          </a:p>
          <a:p>
            <a:pPr algn="l"/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Hoe: Financieel</a:t>
            </a:r>
          </a:p>
          <a:p>
            <a:endParaRPr lang="nl-NL" dirty="0"/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39FA6E9-3640-4816-AFEA-5E5F4435A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26" y="5847757"/>
            <a:ext cx="3674225" cy="9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5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FA014E-BCCC-44CD-9296-8688CC778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16" y="5739171"/>
            <a:ext cx="3674225" cy="972589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18A29FFC-6E4E-4F0A-8899-C6B2AAE25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400" b="1" dirty="0">
                <a:latin typeface="Verdana" panose="020B0604030504040204" pitchFamily="34" charset="0"/>
                <a:ea typeface="Verdana" panose="020B0604030504040204" pitchFamily="34" charset="0"/>
              </a:rPr>
              <a:t>Wie: Werkgroep zorg en welzijn</a:t>
            </a:r>
            <a:b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C0B531C6-58AC-4005-AC36-26B57659A2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In samenwerking met o.a. Fysio en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ergo-therapeut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algn="l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Power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Walking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, basisschool de Kastanjelaar wordt gekeken</a:t>
            </a:r>
          </a:p>
          <a:p>
            <a:pPr algn="l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welke toestellen geschikt zijn voor een beweegtuin die voor</a:t>
            </a:r>
          </a:p>
          <a:p>
            <a:pPr algn="l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iedereen toegankelijk moet zijn, jong en oud!</a:t>
            </a: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6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FA014E-BCCC-44CD-9296-8688CC778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16" y="5739171"/>
            <a:ext cx="3674225" cy="9725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EE9B10-0DD9-4A76-8D89-C434FEE6AC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  <a:t>Wat: beweegtoestellen</a:t>
            </a: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A4E60527-16B0-479C-89F5-4A1FF630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918" y="3509963"/>
            <a:ext cx="9144000" cy="1655762"/>
          </a:xfrm>
        </p:spPr>
        <p:txBody>
          <a:bodyPr/>
          <a:lstStyle/>
          <a:p>
            <a:pPr algn="l"/>
            <a:r>
              <a:rPr lang="nl-NL" dirty="0"/>
              <a:t>Starten met  5 beweegtoestellen</a:t>
            </a:r>
          </a:p>
          <a:p>
            <a:pPr algn="l"/>
            <a:r>
              <a:rPr lang="nl-NL" dirty="0"/>
              <a:t>Bijv. Roeimachine, Voetfiets, looptrainer.</a:t>
            </a:r>
          </a:p>
        </p:txBody>
      </p:sp>
    </p:spTree>
    <p:extLst>
      <p:ext uri="{BB962C8B-B14F-4D97-AF65-F5344CB8AC3E}">
        <p14:creationId xmlns:p14="http://schemas.microsoft.com/office/powerpoint/2010/main" val="32898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FA014E-BCCC-44CD-9296-8688CC778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16" y="5739171"/>
            <a:ext cx="3674225" cy="9725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25DF67-03A6-4F3A-AFAC-00C00A599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10409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  <a:t>Waar: Grasveld achter Wooncomplex De Berken</a:t>
            </a:r>
            <a:b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dirty="0"/>
          </a:p>
        </p:txBody>
      </p:sp>
      <p:pic>
        <p:nvPicPr>
          <p:cNvPr id="9" name="Tijdelijke aanduiding voor inhoud 7">
            <a:extLst>
              <a:ext uri="{FF2B5EF4-FFF2-40B4-BE49-F238E27FC236}">
                <a16:creationId xmlns:a16="http://schemas.microsoft.com/office/drawing/2014/main" id="{084F9D5A-75EB-4357-9A17-1E00AD70BF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0658"/>
            <a:ext cx="5181600" cy="3601272"/>
          </a:xfrm>
        </p:spPr>
      </p:pic>
      <p:pic>
        <p:nvPicPr>
          <p:cNvPr id="16" name="Tijdelijke aanduiding voor inhoud 15">
            <a:extLst>
              <a:ext uri="{FF2B5EF4-FFF2-40B4-BE49-F238E27FC236}">
                <a16:creationId xmlns:a16="http://schemas.microsoft.com/office/drawing/2014/main" id="{108D6051-3613-46D5-9D05-0E5A642951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58788" y="2200658"/>
            <a:ext cx="5112058" cy="3618589"/>
          </a:xfr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0C5B089E-71BF-4247-BCEE-2F43E6C4E2D9}"/>
              </a:ext>
            </a:extLst>
          </p:cNvPr>
          <p:cNvSpPr txBox="1"/>
          <p:nvPr/>
        </p:nvSpPr>
        <p:spPr>
          <a:xfrm>
            <a:off x="1083076" y="1473693"/>
            <a:ext cx="450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sz="1400" dirty="0"/>
              <a:t>Grasveld achter wooncomplex de Berken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7E59134-2FC8-48C1-9030-B6B0E341E127}"/>
              </a:ext>
            </a:extLst>
          </p:cNvPr>
          <p:cNvSpPr txBox="1"/>
          <p:nvPr/>
        </p:nvSpPr>
        <p:spPr>
          <a:xfrm>
            <a:off x="7102136" y="1775534"/>
            <a:ext cx="366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</a:t>
            </a:r>
            <a:r>
              <a:rPr lang="nl-NL" sz="1400" dirty="0"/>
              <a:t>Beweegtoestellen</a:t>
            </a:r>
          </a:p>
        </p:txBody>
      </p:sp>
    </p:spTree>
    <p:extLst>
      <p:ext uri="{BB962C8B-B14F-4D97-AF65-F5344CB8AC3E}">
        <p14:creationId xmlns:p14="http://schemas.microsoft.com/office/powerpoint/2010/main" val="142466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FA014E-BCCC-44CD-9296-8688CC778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16" y="5739171"/>
            <a:ext cx="3674225" cy="9725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D788B7-0A87-4C03-93DA-DEAB2C538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1133"/>
            <a:ext cx="9144000" cy="1282901"/>
          </a:xfrm>
        </p:spPr>
        <p:txBody>
          <a:bodyPr>
            <a:normAutofit fontScale="90000"/>
          </a:bodyPr>
          <a:lstStyle/>
          <a:p>
            <a:b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b="1" dirty="0">
                <a:latin typeface="Verdana" panose="020B0604030504040204" pitchFamily="34" charset="0"/>
                <a:ea typeface="Verdana" panose="020B0604030504040204" pitchFamily="34" charset="0"/>
              </a:rPr>
              <a:t>Hoe: Financieel</a:t>
            </a:r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D6AF2724-9F65-44A2-8B44-A06F9A514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3766"/>
            <a:ext cx="9144000" cy="1946506"/>
          </a:xfrm>
        </p:spPr>
        <p:txBody>
          <a:bodyPr>
            <a:normAutofit/>
          </a:bodyPr>
          <a:lstStyle/>
          <a:p>
            <a:r>
              <a:rPr lang="nl-NL" dirty="0"/>
              <a:t>Diverse fondsen aangeschreven</a:t>
            </a:r>
          </a:p>
          <a:p>
            <a:r>
              <a:rPr lang="nl-NL" dirty="0"/>
              <a:t>Toezegging van het Coöperatiefonds Rabobank Peel Noord</a:t>
            </a:r>
          </a:p>
          <a:p>
            <a:r>
              <a:rPr lang="nl-NL" dirty="0"/>
              <a:t>Wij staan ook vermeld op de Rabo Club kas campagne, dus STEM OP:</a:t>
            </a:r>
          </a:p>
          <a:p>
            <a:r>
              <a:rPr lang="nl-NL" dirty="0"/>
              <a:t> Werkgroep Zorg en Welzijn / Beweegtuin</a:t>
            </a:r>
          </a:p>
        </p:txBody>
      </p:sp>
    </p:spTree>
    <p:extLst>
      <p:ext uri="{BB962C8B-B14F-4D97-AF65-F5344CB8AC3E}">
        <p14:creationId xmlns:p14="http://schemas.microsoft.com/office/powerpoint/2010/main" val="41470772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Breedbeeld</PresentationFormat>
  <Paragraphs>25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Kantoorthema</vt:lpstr>
      <vt:lpstr>Beweegtuin Milheeze</vt:lpstr>
      <vt:lpstr>Wie: Werkgroep zorg en welzijn </vt:lpstr>
      <vt:lpstr>Wat: beweegtoestellen </vt:lpstr>
      <vt:lpstr>Waar: Grasveld achter Wooncomplex De Berken </vt:lpstr>
      <vt:lpstr>       Hoe: Financieel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Beweegtuin Milheeze</dc:title>
  <dc:creator>Administratie van de Nieuwenhof (Mirjam)</dc:creator>
  <cp:lastModifiedBy>Administratie van de Nieuwenhof (Mirjam)</cp:lastModifiedBy>
  <cp:revision>1</cp:revision>
  <dcterms:created xsi:type="dcterms:W3CDTF">2021-09-25T14:34:29Z</dcterms:created>
  <dcterms:modified xsi:type="dcterms:W3CDTF">2021-09-27T19:47:17Z</dcterms:modified>
</cp:coreProperties>
</file>